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873C2-56C5-47B3-B462-4B73F152BA0E}" type="datetimeFigureOut">
              <a:rPr lang="en-US" smtClean="0"/>
              <a:t>4/18/2011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9F92-5D2C-4284-8F2E-C31651DA70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932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873C2-56C5-47B3-B462-4B73F152BA0E}" type="datetimeFigureOut">
              <a:rPr lang="en-US" smtClean="0"/>
              <a:t>4/18/2011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9F92-5D2C-4284-8F2E-C31651DA70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745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873C2-56C5-47B3-B462-4B73F152BA0E}" type="datetimeFigureOut">
              <a:rPr lang="en-US" smtClean="0"/>
              <a:t>4/18/2011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9F92-5D2C-4284-8F2E-C31651DA70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97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873C2-56C5-47B3-B462-4B73F152BA0E}" type="datetimeFigureOut">
              <a:rPr lang="en-US" smtClean="0"/>
              <a:t>4/18/2011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9F92-5D2C-4284-8F2E-C31651DA70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53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873C2-56C5-47B3-B462-4B73F152BA0E}" type="datetimeFigureOut">
              <a:rPr lang="en-US" smtClean="0"/>
              <a:t>4/18/2011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9F92-5D2C-4284-8F2E-C31651DA70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577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873C2-56C5-47B3-B462-4B73F152BA0E}" type="datetimeFigureOut">
              <a:rPr lang="en-US" smtClean="0"/>
              <a:t>4/18/2011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9F92-5D2C-4284-8F2E-C31651DA70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700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873C2-56C5-47B3-B462-4B73F152BA0E}" type="datetimeFigureOut">
              <a:rPr lang="en-US" smtClean="0"/>
              <a:t>4/18/2011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9F92-5D2C-4284-8F2E-C31651DA70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759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873C2-56C5-47B3-B462-4B73F152BA0E}" type="datetimeFigureOut">
              <a:rPr lang="en-US" smtClean="0"/>
              <a:t>4/18/2011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9F92-5D2C-4284-8F2E-C31651DA70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020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873C2-56C5-47B3-B462-4B73F152BA0E}" type="datetimeFigureOut">
              <a:rPr lang="en-US" smtClean="0"/>
              <a:t>4/18/2011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9F92-5D2C-4284-8F2E-C31651DA70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601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873C2-56C5-47B3-B462-4B73F152BA0E}" type="datetimeFigureOut">
              <a:rPr lang="en-US" smtClean="0"/>
              <a:t>4/18/2011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9F92-5D2C-4284-8F2E-C31651DA70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341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873C2-56C5-47B3-B462-4B73F152BA0E}" type="datetimeFigureOut">
              <a:rPr lang="en-US" smtClean="0"/>
              <a:t>4/18/2011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9F92-5D2C-4284-8F2E-C31651DA70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791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873C2-56C5-47B3-B462-4B73F152BA0E}" type="datetimeFigureOut">
              <a:rPr lang="en-US" smtClean="0"/>
              <a:t>4/18/2011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09F92-5D2C-4284-8F2E-C31651DA70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105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Suspend Some Programs, Divide amongst divisions, Build again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Suspend CIS, CAST, BT, COIN</a:t>
            </a:r>
          </a:p>
          <a:p>
            <a:pPr lvl="1"/>
            <a:r>
              <a:rPr lang="en-US" dirty="0" smtClean="0"/>
              <a:t>CIS teach out in PSME</a:t>
            </a:r>
          </a:p>
          <a:p>
            <a:pPr lvl="1"/>
            <a:r>
              <a:rPr lang="en-US" dirty="0" smtClean="0"/>
              <a:t>BT teach out in BSS</a:t>
            </a:r>
          </a:p>
          <a:p>
            <a:pPr lvl="1"/>
            <a:r>
              <a:rPr lang="en-US" dirty="0" smtClean="0"/>
              <a:t>CAST and COIN teach out in Fine Arts</a:t>
            </a:r>
          </a:p>
          <a:p>
            <a:r>
              <a:rPr lang="en-US" dirty="0" smtClean="0"/>
              <a:t>PSME </a:t>
            </a:r>
          </a:p>
          <a:p>
            <a:pPr lvl="1"/>
            <a:r>
              <a:rPr lang="en-US" dirty="0" smtClean="0"/>
              <a:t>Transfer Degree (new)</a:t>
            </a:r>
          </a:p>
          <a:p>
            <a:pPr lvl="2"/>
            <a:r>
              <a:rPr lang="en-US" dirty="0" smtClean="0"/>
              <a:t>Programming Languages</a:t>
            </a:r>
          </a:p>
          <a:p>
            <a:pPr lvl="2"/>
            <a:r>
              <a:rPr lang="en-US" dirty="0" smtClean="0"/>
              <a:t>Computer Architecture</a:t>
            </a:r>
          </a:p>
          <a:p>
            <a:pPr lvl="2"/>
            <a:r>
              <a:rPr lang="en-US" dirty="0" smtClean="0"/>
              <a:t>Math</a:t>
            </a:r>
          </a:p>
          <a:p>
            <a:pPr lvl="1"/>
            <a:r>
              <a:rPr lang="en-US" dirty="0" smtClean="0"/>
              <a:t>CNET</a:t>
            </a:r>
          </a:p>
          <a:p>
            <a:r>
              <a:rPr lang="en-US" dirty="0" smtClean="0"/>
              <a:t>Fine Arts</a:t>
            </a:r>
            <a:endParaRPr lang="en-US" dirty="0"/>
          </a:p>
          <a:p>
            <a:pPr lvl="1"/>
            <a:r>
              <a:rPr lang="en-US" dirty="0" smtClean="0"/>
              <a:t>LINC</a:t>
            </a:r>
          </a:p>
          <a:p>
            <a:r>
              <a:rPr lang="en-US" dirty="0" smtClean="0"/>
              <a:t>BSS</a:t>
            </a:r>
            <a:endParaRPr lang="en-US" dirty="0"/>
          </a:p>
          <a:p>
            <a:pPr lvl="1"/>
            <a:r>
              <a:rPr lang="en-US" dirty="0" smtClean="0"/>
              <a:t>CWE/Apprenticeship curriculum support</a:t>
            </a:r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93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</TotalTime>
  <Words>55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Suspend Some Programs, Divide amongst divisions, Build again</vt:lpstr>
    </vt:vector>
  </TitlesOfParts>
  <Company>FHDA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CTIS Division ‘The Way Forward’</dc:title>
  <dc:creator>FHDA</dc:creator>
  <cp:lastModifiedBy>FHDA</cp:lastModifiedBy>
  <cp:revision>43</cp:revision>
  <dcterms:created xsi:type="dcterms:W3CDTF">2011-03-20T19:43:37Z</dcterms:created>
  <dcterms:modified xsi:type="dcterms:W3CDTF">2011-04-19T04:52:25Z</dcterms:modified>
</cp:coreProperties>
</file>